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>
        <p:scale>
          <a:sx n="60" d="100"/>
          <a:sy n="60" d="100"/>
        </p:scale>
        <p:origin x="109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40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78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779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09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401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846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575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09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70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85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76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4974-2E2B-481E-B81F-8A7DF5112896}" type="datetimeFigureOut">
              <a:rPr lang="en-AU" smtClean="0"/>
              <a:t>25/04/2020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AF67-CF39-42BE-AB5A-A413EE3FD81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352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06DEFC-796D-4571-9D7C-E1153BFE13CB}"/>
              </a:ext>
            </a:extLst>
          </p:cNvPr>
          <p:cNvSpPr txBox="1"/>
          <p:nvPr/>
        </p:nvSpPr>
        <p:spPr>
          <a:xfrm>
            <a:off x="352926" y="1010653"/>
            <a:ext cx="6128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1"/>
                </a:solidFill>
              </a:rPr>
              <a:t>Type your main question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884EAF-634B-436D-A89F-7F7EBDF3A706}"/>
              </a:ext>
            </a:extLst>
          </p:cNvPr>
          <p:cNvSpPr txBox="1"/>
          <p:nvPr/>
        </p:nvSpPr>
        <p:spPr>
          <a:xfrm>
            <a:off x="352926" y="2085474"/>
            <a:ext cx="6128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Type you focus question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EEFC88-294E-43D6-B87B-158EAE181C16}"/>
              </a:ext>
            </a:extLst>
          </p:cNvPr>
          <p:cNvSpPr txBox="1"/>
          <p:nvPr/>
        </p:nvSpPr>
        <p:spPr>
          <a:xfrm>
            <a:off x="352926" y="3336758"/>
            <a:ext cx="5807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1"/>
                </a:solidFill>
              </a:rPr>
              <a:t>Type you source of information here… you can add the website URL address if you want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F022A7-356D-4C83-92F7-96EDB1C980BF}"/>
              </a:ext>
            </a:extLst>
          </p:cNvPr>
          <p:cNvSpPr txBox="1"/>
          <p:nvPr/>
        </p:nvSpPr>
        <p:spPr>
          <a:xfrm>
            <a:off x="465221" y="4555958"/>
            <a:ext cx="5807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1"/>
                </a:solidFill>
              </a:rPr>
              <a:t>Type your facts and interesting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305381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34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Monkley, Kate</dc:creator>
  <cp:lastModifiedBy>Monkley, Kate</cp:lastModifiedBy>
  <cp:revision>2</cp:revision>
  <dcterms:created xsi:type="dcterms:W3CDTF">2020-04-25T06:10:09Z</dcterms:created>
  <dcterms:modified xsi:type="dcterms:W3CDTF">2020-04-25T06:29:41Z</dcterms:modified>
</cp:coreProperties>
</file>